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1818" r:id="rId2"/>
    <p:sldId id="1819" r:id="rId3"/>
    <p:sldId id="267" r:id="rId4"/>
    <p:sldId id="257" r:id="rId5"/>
    <p:sldId id="260" r:id="rId6"/>
    <p:sldId id="1806" r:id="rId7"/>
    <p:sldId id="264" r:id="rId8"/>
    <p:sldId id="1834" r:id="rId9"/>
    <p:sldId id="1838" r:id="rId10"/>
    <p:sldId id="1839" r:id="rId11"/>
    <p:sldId id="1840" r:id="rId12"/>
    <p:sldId id="1842" r:id="rId13"/>
    <p:sldId id="1843" r:id="rId14"/>
    <p:sldId id="1841" r:id="rId15"/>
    <p:sldId id="1836" r:id="rId16"/>
    <p:sldId id="1845" r:id="rId17"/>
    <p:sldId id="1846" r:id="rId18"/>
    <p:sldId id="1835" r:id="rId19"/>
    <p:sldId id="1848" r:id="rId20"/>
    <p:sldId id="1805" r:id="rId21"/>
    <p:sldId id="26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47" d="100"/>
          <a:sy n="47" d="100"/>
        </p:scale>
        <p:origin x="42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ên Chi Cao" userId="ba090e812f7bcffc" providerId="LiveId" clId="{260A4844-009D-4B62-A5B9-C0F1C53B21EC}"/>
    <pc:docChg chg="undo custSel modSld">
      <pc:chgData name="Thiên Chi Cao" userId="ba090e812f7bcffc" providerId="LiveId" clId="{260A4844-009D-4B62-A5B9-C0F1C53B21EC}" dt="2023-12-09T17:17:30.068" v="9" actId="1076"/>
      <pc:docMkLst>
        <pc:docMk/>
      </pc:docMkLst>
      <pc:sldChg chg="modSp mod">
        <pc:chgData name="Thiên Chi Cao" userId="ba090e812f7bcffc" providerId="LiveId" clId="{260A4844-009D-4B62-A5B9-C0F1C53B21EC}" dt="2023-12-09T17:17:08.718" v="4" actId="404"/>
        <pc:sldMkLst>
          <pc:docMk/>
          <pc:sldMk cId="0" sldId="1818"/>
        </pc:sldMkLst>
        <pc:spChg chg="mod">
          <ac:chgData name="Thiên Chi Cao" userId="ba090e812f7bcffc" providerId="LiveId" clId="{260A4844-009D-4B62-A5B9-C0F1C53B21EC}" dt="2023-12-09T17:17:08.718" v="4" actId="404"/>
          <ac:spMkLst>
            <pc:docMk/>
            <pc:sldMk cId="0" sldId="1818"/>
            <ac:spMk id="13" creationId="{7FF1EECE-52C5-6A0E-AB21-9E62A57CB686}"/>
          </ac:spMkLst>
        </pc:spChg>
      </pc:sldChg>
      <pc:sldChg chg="addSp delSp modSp mod">
        <pc:chgData name="Thiên Chi Cao" userId="ba090e812f7bcffc" providerId="LiveId" clId="{260A4844-009D-4B62-A5B9-C0F1C53B21EC}" dt="2023-12-09T17:17:30.068" v="9" actId="1076"/>
        <pc:sldMkLst>
          <pc:docMk/>
          <pc:sldMk cId="0" sldId="1819"/>
        </pc:sldMkLst>
        <pc:spChg chg="add del">
          <ac:chgData name="Thiên Chi Cao" userId="ba090e812f7bcffc" providerId="LiveId" clId="{260A4844-009D-4B62-A5B9-C0F1C53B21EC}" dt="2023-12-09T17:17:24.681" v="7" actId="478"/>
          <ac:spMkLst>
            <pc:docMk/>
            <pc:sldMk cId="0" sldId="1819"/>
            <ac:spMk id="2" creationId="{9A42107E-B9BF-C988-8BFB-A84C611AAB27}"/>
          </ac:spMkLst>
        </pc:spChg>
        <pc:spChg chg="add mod">
          <ac:chgData name="Thiên Chi Cao" userId="ba090e812f7bcffc" providerId="LiveId" clId="{260A4844-009D-4B62-A5B9-C0F1C53B21EC}" dt="2023-12-09T17:17:30.068" v="9" actId="1076"/>
          <ac:spMkLst>
            <pc:docMk/>
            <pc:sldMk cId="0" sldId="1819"/>
            <ac:spMk id="5" creationId="{84D5F71C-629D-E50B-1576-3AEE1511D0D0}"/>
          </ac:spMkLst>
        </pc:spChg>
      </pc:sldChg>
    </pc:docChg>
  </pc:docChgLst>
  <pc:docChgLst>
    <pc:chgData name="Thiên Chi Cao" userId="ba090e812f7bcffc" providerId="LiveId" clId="{CF793652-829B-4A85-A9B1-B06F76E2FFE6}"/>
    <pc:docChg chg="delSld modSld">
      <pc:chgData name="Thiên Chi Cao" userId="ba090e812f7bcffc" providerId="LiveId" clId="{CF793652-829B-4A85-A9B1-B06F76E2FFE6}" dt="2023-11-04T09:31:27.307" v="29" actId="47"/>
      <pc:docMkLst>
        <pc:docMk/>
      </pc:docMkLst>
      <pc:sldChg chg="modSp mod">
        <pc:chgData name="Thiên Chi Cao" userId="ba090e812f7bcffc" providerId="LiveId" clId="{CF793652-829B-4A85-A9B1-B06F76E2FFE6}" dt="2023-11-04T09:23:15.459" v="28" actId="1036"/>
        <pc:sldMkLst>
          <pc:docMk/>
          <pc:sldMk cId="0" sldId="1818"/>
        </pc:sldMkLst>
        <pc:spChg chg="mod">
          <ac:chgData name="Thiên Chi Cao" userId="ba090e812f7bcffc" providerId="LiveId" clId="{CF793652-829B-4A85-A9B1-B06F76E2FFE6}" dt="2023-11-04T09:22:58.951" v="12" actId="1035"/>
          <ac:spMkLst>
            <pc:docMk/>
            <pc:sldMk cId="0" sldId="1818"/>
            <ac:spMk id="2" creationId="{00000000-0000-0000-0000-000000000000}"/>
          </ac:spMkLst>
        </pc:spChg>
        <pc:spChg chg="mod">
          <ac:chgData name="Thiên Chi Cao" userId="ba090e812f7bcffc" providerId="LiveId" clId="{CF793652-829B-4A85-A9B1-B06F76E2FFE6}" dt="2023-11-04T09:23:07.040" v="22" actId="1035"/>
          <ac:spMkLst>
            <pc:docMk/>
            <pc:sldMk cId="0" sldId="1818"/>
            <ac:spMk id="14" creationId="{00000000-0000-0000-0000-000000000000}"/>
          </ac:spMkLst>
        </pc:spChg>
        <pc:spChg chg="mod">
          <ac:chgData name="Thiên Chi Cao" userId="ba090e812f7bcffc" providerId="LiveId" clId="{CF793652-829B-4A85-A9B1-B06F76E2FFE6}" dt="2023-11-04T09:23:15.459" v="28" actId="1036"/>
          <ac:spMkLst>
            <pc:docMk/>
            <pc:sldMk cId="0" sldId="1818"/>
            <ac:spMk id="15" creationId="{00000000-0000-0000-0000-000000000000}"/>
          </ac:spMkLst>
        </pc:spChg>
        <pc:spChg chg="mod">
          <ac:chgData name="Thiên Chi Cao" userId="ba090e812f7bcffc" providerId="LiveId" clId="{CF793652-829B-4A85-A9B1-B06F76E2FFE6}" dt="2023-11-04T09:22:47.101" v="4" actId="1035"/>
          <ac:spMkLst>
            <pc:docMk/>
            <pc:sldMk cId="0" sldId="1818"/>
            <ac:spMk id="16" creationId="{00000000-0000-0000-0000-000000000000}"/>
          </ac:spMkLst>
        </pc:spChg>
        <pc:spChg chg="mod">
          <ac:chgData name="Thiên Chi Cao" userId="ba090e812f7bcffc" providerId="LiveId" clId="{CF793652-829B-4A85-A9B1-B06F76E2FFE6}" dt="2023-11-04T09:22:53.744" v="9" actId="1035"/>
          <ac:spMkLst>
            <pc:docMk/>
            <pc:sldMk cId="0" sldId="1818"/>
            <ac:spMk id="17" creationId="{00000000-0000-0000-0000-000000000000}"/>
          </ac:spMkLst>
        </pc:spChg>
      </pc:sldChg>
      <pc:sldChg chg="del">
        <pc:chgData name="Thiên Chi Cao" userId="ba090e812f7bcffc" providerId="LiveId" clId="{CF793652-829B-4A85-A9B1-B06F76E2FFE6}" dt="2023-11-04T09:31:27.307" v="29" actId="47"/>
        <pc:sldMkLst>
          <pc:docMk/>
          <pc:sldMk cId="0" sldId="18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1F46-8129-4BFB-8940-E3FE33AEEE83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84DEA-61D9-4FF0-AF08-38BFA7271A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3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52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84DEA-61D9-4FF0-AF08-38BFA7271A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1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1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5.svg"/><Relationship Id="rId4" Type="http://schemas.openxmlformats.org/officeDocument/2006/relationships/image" Target="../media/image7.svg"/><Relationship Id="rId9" Type="http://schemas.openxmlformats.org/officeDocument/2006/relationships/image" Target="../media/image14.png"/><Relationship Id="rId1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5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6.png"/><Relationship Id="rId10" Type="http://schemas.openxmlformats.org/officeDocument/2006/relationships/image" Target="../media/image52.svg"/><Relationship Id="rId4" Type="http://schemas.openxmlformats.org/officeDocument/2006/relationships/image" Target="../media/image50.sv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42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2119621">
            <a:off x="6495850" y="5553480"/>
            <a:ext cx="4290788" cy="4218350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8600" y="473536"/>
            <a:ext cx="17544717" cy="6136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05"/>
              </a:lnSpc>
            </a:pP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GIẢI THUẬ</a:t>
            </a:r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b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ẢN LÍ </a:t>
            </a: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BỘ NHỚ ẢO</a:t>
            </a:r>
            <a:b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</a:b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FIRST - IN, FIRST - OUT 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Freeform 5"/>
          <p:cNvSpPr/>
          <p:nvPr/>
        </p:nvSpPr>
        <p:spPr>
          <a:xfrm rot="1097523">
            <a:off x="13092425" y="179767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559470">
            <a:off x="1697271" y="599030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0170">
            <a:off x="12833802" y="711283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67390" y="7455715"/>
            <a:ext cx="7231183" cy="53367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vi-VN" sz="4800" b="1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GVHD: Phạm Tuấn Khiêm</a:t>
            </a:r>
            <a:endParaRPr lang="en-US" sz="4800" b="1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64589" y="5024515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O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7278" y="5038547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 I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30267" y="5039979"/>
            <a:ext cx="980050" cy="153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F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8853" y="5039755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F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F1EECE-52C5-6A0E-AB21-9E62A57CB686}"/>
              </a:ext>
            </a:extLst>
          </p:cNvPr>
          <p:cNvSpPr/>
          <p:nvPr/>
        </p:nvSpPr>
        <p:spPr>
          <a:xfrm>
            <a:off x="7347166" y="9238436"/>
            <a:ext cx="3503716" cy="6818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4000" b="1" dirty="0">
                <a:latin typeface="+mj-lt"/>
              </a:rPr>
              <a:t>NHÓM 5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678D-023C-6A3F-F6A5-83954C8A8154}"/>
              </a:ext>
            </a:extLst>
          </p:cNvPr>
          <p:cNvSpPr txBox="1"/>
          <p:nvPr/>
        </p:nvSpPr>
        <p:spPr>
          <a:xfrm>
            <a:off x="3213034" y="5409184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C125C-CECC-5919-66A6-43ADA1BD42D3}"/>
              </a:ext>
            </a:extLst>
          </p:cNvPr>
          <p:cNvSpPr txBox="1"/>
          <p:nvPr/>
        </p:nvSpPr>
        <p:spPr>
          <a:xfrm>
            <a:off x="3168117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C463-DDB6-2BAE-1288-4900460A3FE6}"/>
              </a:ext>
            </a:extLst>
          </p:cNvPr>
          <p:cNvSpPr txBox="1"/>
          <p:nvPr/>
        </p:nvSpPr>
        <p:spPr>
          <a:xfrm>
            <a:off x="3193163" y="6425692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23666"/>
              </p:ext>
            </p:extLst>
          </p:nvPr>
        </p:nvGraphicFramePr>
        <p:xfrm>
          <a:off x="326213" y="7340145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2103900" y="4219695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9303"/>
              </p:ext>
            </p:extLst>
          </p:nvPr>
        </p:nvGraphicFramePr>
        <p:xfrm>
          <a:off x="342900" y="2859258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122BE06E-D359-64F4-3307-B7C19BBE78CA}"/>
              </a:ext>
            </a:extLst>
          </p:cNvPr>
          <p:cNvSpPr/>
          <p:nvPr/>
        </p:nvSpPr>
        <p:spPr>
          <a:xfrm>
            <a:off x="342900" y="4213185"/>
            <a:ext cx="2615801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0D09265-30F4-254C-1A29-B0B36180DB0C}"/>
              </a:ext>
            </a:extLst>
          </p:cNvPr>
          <p:cNvSpPr/>
          <p:nvPr/>
        </p:nvSpPr>
        <p:spPr>
          <a:xfrm>
            <a:off x="342900" y="5245462"/>
            <a:ext cx="2604813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23C966-D658-2E37-FEB5-99365F59C68D}"/>
              </a:ext>
            </a:extLst>
          </p:cNvPr>
          <p:cNvSpPr/>
          <p:nvPr/>
        </p:nvSpPr>
        <p:spPr>
          <a:xfrm>
            <a:off x="342900" y="6293827"/>
            <a:ext cx="2622050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3024108" y="3095866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47" grpId="0"/>
      <p:bldP spid="70" grpId="0" animBg="1"/>
      <p:bldP spid="70" grpId="1" animBg="1"/>
      <p:bldP spid="71" grpId="0" animBg="1"/>
      <p:bldP spid="7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678D-023C-6A3F-F6A5-83954C8A8154}"/>
              </a:ext>
            </a:extLst>
          </p:cNvPr>
          <p:cNvSpPr txBox="1"/>
          <p:nvPr/>
        </p:nvSpPr>
        <p:spPr>
          <a:xfrm>
            <a:off x="3213034" y="5409184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C125C-CECC-5919-66A6-43ADA1BD42D3}"/>
              </a:ext>
            </a:extLst>
          </p:cNvPr>
          <p:cNvSpPr txBox="1"/>
          <p:nvPr/>
        </p:nvSpPr>
        <p:spPr>
          <a:xfrm>
            <a:off x="3168117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C463-DDB6-2BAE-1288-4900460A3FE6}"/>
              </a:ext>
            </a:extLst>
          </p:cNvPr>
          <p:cNvSpPr txBox="1"/>
          <p:nvPr/>
        </p:nvSpPr>
        <p:spPr>
          <a:xfrm>
            <a:off x="3193163" y="6425692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2953950" y="4185197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07643"/>
              </p:ext>
            </p:extLst>
          </p:nvPr>
        </p:nvGraphicFramePr>
        <p:xfrm>
          <a:off x="298787" y="7331756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85785"/>
              </p:ext>
            </p:extLst>
          </p:nvPr>
        </p:nvGraphicFramePr>
        <p:xfrm>
          <a:off x="337820" y="2859840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3851549" y="3007251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EC73A14-1813-28D2-96B8-7202EB4BF337}"/>
              </a:ext>
            </a:extLst>
          </p:cNvPr>
          <p:cNvSpPr/>
          <p:nvPr/>
        </p:nvSpPr>
        <p:spPr>
          <a:xfrm>
            <a:off x="2980040" y="5233990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227619"/>
              </p:ext>
            </p:extLst>
          </p:nvPr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678D-023C-6A3F-F6A5-83954C8A8154}"/>
              </a:ext>
            </a:extLst>
          </p:cNvPr>
          <p:cNvSpPr txBox="1"/>
          <p:nvPr/>
        </p:nvSpPr>
        <p:spPr>
          <a:xfrm>
            <a:off x="3213034" y="5409184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3CDFE-C1B7-3A69-353A-1453EFE7E0E6}"/>
              </a:ext>
            </a:extLst>
          </p:cNvPr>
          <p:cNvSpPr txBox="1"/>
          <p:nvPr/>
        </p:nvSpPr>
        <p:spPr>
          <a:xfrm>
            <a:off x="4953000" y="437145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C125C-CECC-5919-66A6-43ADA1BD42D3}"/>
              </a:ext>
            </a:extLst>
          </p:cNvPr>
          <p:cNvSpPr txBox="1"/>
          <p:nvPr/>
        </p:nvSpPr>
        <p:spPr>
          <a:xfrm>
            <a:off x="3168117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C463-DDB6-2BAE-1288-4900460A3FE6}"/>
              </a:ext>
            </a:extLst>
          </p:cNvPr>
          <p:cNvSpPr txBox="1"/>
          <p:nvPr/>
        </p:nvSpPr>
        <p:spPr>
          <a:xfrm>
            <a:off x="3193163" y="6425692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BD478A-A2C8-F9D8-F591-AD6CDA60E808}"/>
              </a:ext>
            </a:extLst>
          </p:cNvPr>
          <p:cNvSpPr txBox="1"/>
          <p:nvPr/>
        </p:nvSpPr>
        <p:spPr>
          <a:xfrm>
            <a:off x="4973415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02BBF-1654-64A0-5283-DED58EEF75C1}"/>
              </a:ext>
            </a:extLst>
          </p:cNvPr>
          <p:cNvSpPr txBox="1"/>
          <p:nvPr/>
        </p:nvSpPr>
        <p:spPr>
          <a:xfrm>
            <a:off x="4953000" y="53949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38657"/>
              </p:ext>
            </p:extLst>
          </p:nvPr>
        </p:nvGraphicFramePr>
        <p:xfrm>
          <a:off x="326213" y="7351471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66716"/>
              </p:ext>
            </p:extLst>
          </p:nvPr>
        </p:nvGraphicFramePr>
        <p:xfrm>
          <a:off x="342900" y="2830656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4746055" y="3029127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2953950" y="4185197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2E9E5-94A0-2E53-F558-C61D9CB264B9}"/>
              </a:ext>
            </a:extLst>
          </p:cNvPr>
          <p:cNvSpPr/>
          <p:nvPr/>
        </p:nvSpPr>
        <p:spPr>
          <a:xfrm>
            <a:off x="1241317" y="4180404"/>
            <a:ext cx="2615801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A19CB-75C0-B13A-0289-DF5C56D40066}"/>
              </a:ext>
            </a:extLst>
          </p:cNvPr>
          <p:cNvSpPr/>
          <p:nvPr/>
        </p:nvSpPr>
        <p:spPr>
          <a:xfrm>
            <a:off x="1241317" y="5212681"/>
            <a:ext cx="2604813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873E8-D9FE-C84D-C720-8439123EF757}"/>
              </a:ext>
            </a:extLst>
          </p:cNvPr>
          <p:cNvSpPr/>
          <p:nvPr/>
        </p:nvSpPr>
        <p:spPr>
          <a:xfrm>
            <a:off x="1241317" y="6261046"/>
            <a:ext cx="2622050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8" grpId="0"/>
      <p:bldP spid="51" grpId="0"/>
      <p:bldP spid="6" grpId="0" animBg="1"/>
      <p:bldP spid="7" grpId="0" animBg="1"/>
      <p:bldP spid="7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678D-023C-6A3F-F6A5-83954C8A8154}"/>
              </a:ext>
            </a:extLst>
          </p:cNvPr>
          <p:cNvSpPr txBox="1"/>
          <p:nvPr/>
        </p:nvSpPr>
        <p:spPr>
          <a:xfrm>
            <a:off x="3213034" y="5409184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3CDFE-C1B7-3A69-353A-1453EFE7E0E6}"/>
              </a:ext>
            </a:extLst>
          </p:cNvPr>
          <p:cNvSpPr txBox="1"/>
          <p:nvPr/>
        </p:nvSpPr>
        <p:spPr>
          <a:xfrm>
            <a:off x="4953000" y="437145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C125C-CECC-5919-66A6-43ADA1BD42D3}"/>
              </a:ext>
            </a:extLst>
          </p:cNvPr>
          <p:cNvSpPr txBox="1"/>
          <p:nvPr/>
        </p:nvSpPr>
        <p:spPr>
          <a:xfrm>
            <a:off x="3168117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C463-DDB6-2BAE-1288-4900460A3FE6}"/>
              </a:ext>
            </a:extLst>
          </p:cNvPr>
          <p:cNvSpPr txBox="1"/>
          <p:nvPr/>
        </p:nvSpPr>
        <p:spPr>
          <a:xfrm>
            <a:off x="3193163" y="6425692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BD478A-A2C8-F9D8-F591-AD6CDA60E808}"/>
              </a:ext>
            </a:extLst>
          </p:cNvPr>
          <p:cNvSpPr txBox="1"/>
          <p:nvPr/>
        </p:nvSpPr>
        <p:spPr>
          <a:xfrm>
            <a:off x="4973415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02BBF-1654-64A0-5283-DED58EEF75C1}"/>
              </a:ext>
            </a:extLst>
          </p:cNvPr>
          <p:cNvSpPr txBox="1"/>
          <p:nvPr/>
        </p:nvSpPr>
        <p:spPr>
          <a:xfrm>
            <a:off x="4953000" y="53949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02991"/>
              </p:ext>
            </p:extLst>
          </p:nvPr>
        </p:nvGraphicFramePr>
        <p:xfrm>
          <a:off x="326213" y="7353245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30656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5618951" y="3066205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4694448" y="4225099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DB031-3B7A-2FF0-D512-07BA61A7021B}"/>
              </a:ext>
            </a:extLst>
          </p:cNvPr>
          <p:cNvSpPr txBox="1"/>
          <p:nvPr/>
        </p:nvSpPr>
        <p:spPr>
          <a:xfrm>
            <a:off x="5822176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B62B1-BEF1-D5A4-9564-DF3322E93CB1}"/>
              </a:ext>
            </a:extLst>
          </p:cNvPr>
          <p:cNvSpPr txBox="1"/>
          <p:nvPr/>
        </p:nvSpPr>
        <p:spPr>
          <a:xfrm>
            <a:off x="5834475" y="642427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A6F4A-78C0-E8B3-4C5C-A1E3E27F36CE}"/>
              </a:ext>
            </a:extLst>
          </p:cNvPr>
          <p:cNvSpPr txBox="1"/>
          <p:nvPr/>
        </p:nvSpPr>
        <p:spPr>
          <a:xfrm>
            <a:off x="5834475" y="5397809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86F62B-7E4C-1AF7-BA4B-5F4602900DC5}"/>
              </a:ext>
            </a:extLst>
          </p:cNvPr>
          <p:cNvSpPr/>
          <p:nvPr/>
        </p:nvSpPr>
        <p:spPr>
          <a:xfrm>
            <a:off x="2079664" y="4222659"/>
            <a:ext cx="3527200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83CD4-3573-F21A-EE8C-E3275F655F7F}"/>
              </a:ext>
            </a:extLst>
          </p:cNvPr>
          <p:cNvSpPr/>
          <p:nvPr/>
        </p:nvSpPr>
        <p:spPr>
          <a:xfrm>
            <a:off x="2079664" y="5254936"/>
            <a:ext cx="3512384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724AE-6F43-E208-42B0-A0C268B15D1C}"/>
              </a:ext>
            </a:extLst>
          </p:cNvPr>
          <p:cNvSpPr/>
          <p:nvPr/>
        </p:nvSpPr>
        <p:spPr>
          <a:xfrm>
            <a:off x="2079663" y="6303301"/>
            <a:ext cx="3535627" cy="105282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0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  <p:bldP spid="17" grpId="0" animBg="1"/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678D-023C-6A3F-F6A5-83954C8A8154}"/>
              </a:ext>
            </a:extLst>
          </p:cNvPr>
          <p:cNvSpPr txBox="1"/>
          <p:nvPr/>
        </p:nvSpPr>
        <p:spPr>
          <a:xfrm>
            <a:off x="3213034" y="5409184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3CDFE-C1B7-3A69-353A-1453EFE7E0E6}"/>
              </a:ext>
            </a:extLst>
          </p:cNvPr>
          <p:cNvSpPr txBox="1"/>
          <p:nvPr/>
        </p:nvSpPr>
        <p:spPr>
          <a:xfrm>
            <a:off x="4953000" y="437145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8D180-E0E3-1357-8B18-FC1E94FE8DB8}"/>
              </a:ext>
            </a:extLst>
          </p:cNvPr>
          <p:cNvSpPr txBox="1"/>
          <p:nvPr/>
        </p:nvSpPr>
        <p:spPr>
          <a:xfrm>
            <a:off x="5822176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486DF-8C11-D468-D1DB-8F8D6E2EACF4}"/>
              </a:ext>
            </a:extLst>
          </p:cNvPr>
          <p:cNvSpPr txBox="1"/>
          <p:nvPr/>
        </p:nvSpPr>
        <p:spPr>
          <a:xfrm>
            <a:off x="66827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9DC8B-8D7E-464C-B7AE-F4FDFF0CA379}"/>
              </a:ext>
            </a:extLst>
          </p:cNvPr>
          <p:cNvSpPr txBox="1"/>
          <p:nvPr/>
        </p:nvSpPr>
        <p:spPr>
          <a:xfrm>
            <a:off x="759912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20ABEB-7D22-E806-E5F3-6A5EE2DED462}"/>
              </a:ext>
            </a:extLst>
          </p:cNvPr>
          <p:cNvSpPr txBox="1"/>
          <p:nvPr/>
        </p:nvSpPr>
        <p:spPr>
          <a:xfrm>
            <a:off x="845306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88307-4CC3-1A48-044E-5B434364565A}"/>
              </a:ext>
            </a:extLst>
          </p:cNvPr>
          <p:cNvSpPr txBox="1"/>
          <p:nvPr/>
        </p:nvSpPr>
        <p:spPr>
          <a:xfrm>
            <a:off x="93446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3ABB9-A967-302F-3A8A-BE71490C3ADA}"/>
              </a:ext>
            </a:extLst>
          </p:cNvPr>
          <p:cNvSpPr txBox="1"/>
          <p:nvPr/>
        </p:nvSpPr>
        <p:spPr>
          <a:xfrm>
            <a:off x="11963400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459E2-51E4-C74F-82C3-BCDCC724DCB4}"/>
              </a:ext>
            </a:extLst>
          </p:cNvPr>
          <p:cNvSpPr txBox="1"/>
          <p:nvPr/>
        </p:nvSpPr>
        <p:spPr>
          <a:xfrm>
            <a:off x="17276686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9C252-B42D-4400-BA50-C0959002FC53}"/>
              </a:ext>
            </a:extLst>
          </p:cNvPr>
          <p:cNvSpPr txBox="1"/>
          <p:nvPr/>
        </p:nvSpPr>
        <p:spPr>
          <a:xfrm>
            <a:off x="16424136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048F9-880F-AB8F-0BE9-17A0C6D9D0E3}"/>
              </a:ext>
            </a:extLst>
          </p:cNvPr>
          <p:cNvSpPr txBox="1"/>
          <p:nvPr/>
        </p:nvSpPr>
        <p:spPr>
          <a:xfrm>
            <a:off x="17246528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81155E-843F-0D52-DBA9-825DA1AD21FA}"/>
              </a:ext>
            </a:extLst>
          </p:cNvPr>
          <p:cNvSpPr txBox="1"/>
          <p:nvPr/>
        </p:nvSpPr>
        <p:spPr>
          <a:xfrm>
            <a:off x="15479540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AE2439-8308-7527-9B23-5E3F1BD1B0D0}"/>
              </a:ext>
            </a:extLst>
          </p:cNvPr>
          <p:cNvSpPr txBox="1"/>
          <p:nvPr/>
        </p:nvSpPr>
        <p:spPr>
          <a:xfrm>
            <a:off x="16400452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A06A-FEDE-FEAC-3814-2C3CD0A581A8}"/>
              </a:ext>
            </a:extLst>
          </p:cNvPr>
          <p:cNvSpPr txBox="1"/>
          <p:nvPr/>
        </p:nvSpPr>
        <p:spPr>
          <a:xfrm>
            <a:off x="15539392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F275F-7074-866E-1F5B-42314393A66D}"/>
              </a:ext>
            </a:extLst>
          </p:cNvPr>
          <p:cNvSpPr txBox="1"/>
          <p:nvPr/>
        </p:nvSpPr>
        <p:spPr>
          <a:xfrm>
            <a:off x="12877800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BFBB-AABB-0E0F-1A17-328B23376C20}"/>
              </a:ext>
            </a:extLst>
          </p:cNvPr>
          <p:cNvSpPr txBox="1"/>
          <p:nvPr/>
        </p:nvSpPr>
        <p:spPr>
          <a:xfrm>
            <a:off x="11963400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1CBEE-A763-393B-493B-013744249A46}"/>
              </a:ext>
            </a:extLst>
          </p:cNvPr>
          <p:cNvSpPr txBox="1"/>
          <p:nvPr/>
        </p:nvSpPr>
        <p:spPr>
          <a:xfrm>
            <a:off x="12851892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F4F83F-C19C-B4FB-199F-E75751CBF2B1}"/>
              </a:ext>
            </a:extLst>
          </p:cNvPr>
          <p:cNvSpPr txBox="1"/>
          <p:nvPr/>
        </p:nvSpPr>
        <p:spPr>
          <a:xfrm>
            <a:off x="17276686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1A9D4-28F1-ECF8-53FE-4A3BFE8E5A81}"/>
              </a:ext>
            </a:extLst>
          </p:cNvPr>
          <p:cNvSpPr txBox="1"/>
          <p:nvPr/>
        </p:nvSpPr>
        <p:spPr>
          <a:xfrm>
            <a:off x="16400452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95ED15-1D31-C089-256F-1F292D8594E1}"/>
              </a:ext>
            </a:extLst>
          </p:cNvPr>
          <p:cNvSpPr txBox="1"/>
          <p:nvPr/>
        </p:nvSpPr>
        <p:spPr>
          <a:xfrm>
            <a:off x="12900446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0BC68-E699-DFE6-E6C0-C01B82039AA1}"/>
              </a:ext>
            </a:extLst>
          </p:cNvPr>
          <p:cNvSpPr txBox="1"/>
          <p:nvPr/>
        </p:nvSpPr>
        <p:spPr>
          <a:xfrm>
            <a:off x="9344600" y="54230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31B063-C24F-05ED-E638-082045F6A957}"/>
              </a:ext>
            </a:extLst>
          </p:cNvPr>
          <p:cNvSpPr txBox="1"/>
          <p:nvPr/>
        </p:nvSpPr>
        <p:spPr>
          <a:xfrm>
            <a:off x="757887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68371-E0AD-4EA0-B92D-B7D877DD1B05}"/>
              </a:ext>
            </a:extLst>
          </p:cNvPr>
          <p:cNvSpPr txBox="1"/>
          <p:nvPr/>
        </p:nvSpPr>
        <p:spPr>
          <a:xfrm>
            <a:off x="8447533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4FD591-63AC-38C5-8BDD-4251969A9F78}"/>
              </a:ext>
            </a:extLst>
          </p:cNvPr>
          <p:cNvSpPr txBox="1"/>
          <p:nvPr/>
        </p:nvSpPr>
        <p:spPr>
          <a:xfrm>
            <a:off x="11969496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F6449B-FEA3-28FA-41A8-C3CD42E6AF2F}"/>
              </a:ext>
            </a:extLst>
          </p:cNvPr>
          <p:cNvSpPr txBox="1"/>
          <p:nvPr/>
        </p:nvSpPr>
        <p:spPr>
          <a:xfrm>
            <a:off x="9320216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FDE9F6-35E6-25D0-D981-B7D76625EA26}"/>
              </a:ext>
            </a:extLst>
          </p:cNvPr>
          <p:cNvSpPr txBox="1"/>
          <p:nvPr/>
        </p:nvSpPr>
        <p:spPr>
          <a:xfrm>
            <a:off x="8462205" y="642427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AFD46B-DF59-67D4-302C-5FB3BD0523B7}"/>
              </a:ext>
            </a:extLst>
          </p:cNvPr>
          <p:cNvSpPr txBox="1"/>
          <p:nvPr/>
        </p:nvSpPr>
        <p:spPr>
          <a:xfrm>
            <a:off x="6702184" y="5400991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8C125C-CECC-5919-66A6-43ADA1BD42D3}"/>
              </a:ext>
            </a:extLst>
          </p:cNvPr>
          <p:cNvSpPr txBox="1"/>
          <p:nvPr/>
        </p:nvSpPr>
        <p:spPr>
          <a:xfrm>
            <a:off x="3168117" y="436981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10941-BD49-5246-C2E2-5806BDC07186}"/>
              </a:ext>
            </a:extLst>
          </p:cNvPr>
          <p:cNvSpPr txBox="1"/>
          <p:nvPr/>
        </p:nvSpPr>
        <p:spPr>
          <a:xfrm>
            <a:off x="7578870" y="642427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34F060-9F7D-C972-4BA6-1FD8C7F7E9CA}"/>
              </a:ext>
            </a:extLst>
          </p:cNvPr>
          <p:cNvSpPr txBox="1"/>
          <p:nvPr/>
        </p:nvSpPr>
        <p:spPr>
          <a:xfrm>
            <a:off x="6717810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885C30-3F71-1964-2276-12ADA9B3FD99}"/>
              </a:ext>
            </a:extLst>
          </p:cNvPr>
          <p:cNvSpPr txBox="1"/>
          <p:nvPr/>
        </p:nvSpPr>
        <p:spPr>
          <a:xfrm>
            <a:off x="438150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7C463-DDB6-2BAE-1288-4900460A3FE6}"/>
              </a:ext>
            </a:extLst>
          </p:cNvPr>
          <p:cNvSpPr txBox="1"/>
          <p:nvPr/>
        </p:nvSpPr>
        <p:spPr>
          <a:xfrm>
            <a:off x="3193163" y="6425692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BD478A-A2C8-F9D8-F591-AD6CDA60E808}"/>
              </a:ext>
            </a:extLst>
          </p:cNvPr>
          <p:cNvSpPr txBox="1"/>
          <p:nvPr/>
        </p:nvSpPr>
        <p:spPr>
          <a:xfrm>
            <a:off x="4973415" y="645171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822A4-183E-53CD-2425-7E79F0B05D55}"/>
              </a:ext>
            </a:extLst>
          </p:cNvPr>
          <p:cNvSpPr txBox="1"/>
          <p:nvPr/>
        </p:nvSpPr>
        <p:spPr>
          <a:xfrm>
            <a:off x="5834475" y="642427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099862-55E1-7A4B-0628-8A36B79B6AA8}"/>
              </a:ext>
            </a:extLst>
          </p:cNvPr>
          <p:cNvSpPr txBox="1"/>
          <p:nvPr/>
        </p:nvSpPr>
        <p:spPr>
          <a:xfrm>
            <a:off x="5834475" y="5397809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02BBF-1654-64A0-5283-DED58EEF75C1}"/>
              </a:ext>
            </a:extLst>
          </p:cNvPr>
          <p:cNvSpPr txBox="1"/>
          <p:nvPr/>
        </p:nvSpPr>
        <p:spPr>
          <a:xfrm>
            <a:off x="4951526" y="540780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52848"/>
              </p:ext>
            </p:extLst>
          </p:nvPr>
        </p:nvGraphicFramePr>
        <p:xfrm>
          <a:off x="312515" y="7317994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5A9353E-F7F4-A83B-9F04-C3E2E4055D00}"/>
              </a:ext>
            </a:extLst>
          </p:cNvPr>
          <p:cNvSpPr txBox="1"/>
          <p:nvPr/>
        </p:nvSpPr>
        <p:spPr>
          <a:xfrm>
            <a:off x="1295400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*2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E184B5-FDBD-8883-C566-2BCCD356F2FD}"/>
              </a:ext>
            </a:extLst>
          </p:cNvPr>
          <p:cNvSpPr txBox="1"/>
          <p:nvPr/>
        </p:nvSpPr>
        <p:spPr>
          <a:xfrm>
            <a:off x="2209800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*3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79AC36-85D0-8578-6ED2-9BF8063F3C85}"/>
              </a:ext>
            </a:extLst>
          </p:cNvPr>
          <p:cNvSpPr txBox="1"/>
          <p:nvPr/>
        </p:nvSpPr>
        <p:spPr>
          <a:xfrm>
            <a:off x="3075407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*4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E0F5B2-9253-1792-76E5-A031001036AB}"/>
              </a:ext>
            </a:extLst>
          </p:cNvPr>
          <p:cNvSpPr txBox="1"/>
          <p:nvPr/>
        </p:nvSpPr>
        <p:spPr>
          <a:xfrm>
            <a:off x="4800600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*5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5C6E3E-ECB2-FEDC-80C1-6E6D6441B42D}"/>
              </a:ext>
            </a:extLst>
          </p:cNvPr>
          <p:cNvSpPr txBox="1"/>
          <p:nvPr/>
        </p:nvSpPr>
        <p:spPr>
          <a:xfrm>
            <a:off x="6589994" y="7479030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*7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137AD6-3CAD-42C0-9E36-CEDE3A3DFA59}"/>
              </a:ext>
            </a:extLst>
          </p:cNvPr>
          <p:cNvSpPr txBox="1"/>
          <p:nvPr/>
        </p:nvSpPr>
        <p:spPr>
          <a:xfrm>
            <a:off x="5695297" y="7476078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*6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6D5CA4-F4C3-3A45-3C3B-E986E4E82D97}"/>
              </a:ext>
            </a:extLst>
          </p:cNvPr>
          <p:cNvSpPr txBox="1"/>
          <p:nvPr/>
        </p:nvSpPr>
        <p:spPr>
          <a:xfrm>
            <a:off x="7471990" y="7476078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*8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98B458-799E-61D5-1625-DC5B4C6ED9F4}"/>
              </a:ext>
            </a:extLst>
          </p:cNvPr>
          <p:cNvSpPr txBox="1"/>
          <p:nvPr/>
        </p:nvSpPr>
        <p:spPr>
          <a:xfrm>
            <a:off x="8353295" y="7470871"/>
            <a:ext cx="718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*9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BF9E0D-0406-121F-57E2-ACB83B62387B}"/>
              </a:ext>
            </a:extLst>
          </p:cNvPr>
          <p:cNvSpPr txBox="1"/>
          <p:nvPr/>
        </p:nvSpPr>
        <p:spPr>
          <a:xfrm>
            <a:off x="9085151" y="7476586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*10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D1F3C0-CD05-6B1D-9A78-8E04CA12FDD5}"/>
              </a:ext>
            </a:extLst>
          </p:cNvPr>
          <p:cNvSpPr txBox="1"/>
          <p:nvPr/>
        </p:nvSpPr>
        <p:spPr>
          <a:xfrm>
            <a:off x="11734800" y="7470063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*11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C65DE98-C9FE-DE97-9A9D-E1CC2EB129BF}"/>
              </a:ext>
            </a:extLst>
          </p:cNvPr>
          <p:cNvSpPr txBox="1"/>
          <p:nvPr/>
        </p:nvSpPr>
        <p:spPr>
          <a:xfrm>
            <a:off x="12629497" y="7473334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*12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DD8A1A-E75C-AE2B-1A44-BA7944C7FDFC}"/>
              </a:ext>
            </a:extLst>
          </p:cNvPr>
          <p:cNvSpPr txBox="1"/>
          <p:nvPr/>
        </p:nvSpPr>
        <p:spPr>
          <a:xfrm>
            <a:off x="15228608" y="7476586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*13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67CC6C-AB2A-2BCF-9A30-8982BD2E7345}"/>
              </a:ext>
            </a:extLst>
          </p:cNvPr>
          <p:cNvSpPr txBox="1"/>
          <p:nvPr/>
        </p:nvSpPr>
        <p:spPr>
          <a:xfrm>
            <a:off x="16131383" y="7479318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*14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587B87C-C31B-0D00-ADEE-44A1717199DB}"/>
              </a:ext>
            </a:extLst>
          </p:cNvPr>
          <p:cNvSpPr txBox="1"/>
          <p:nvPr/>
        </p:nvSpPr>
        <p:spPr>
          <a:xfrm>
            <a:off x="17012688" y="7486938"/>
            <a:ext cx="972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*15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224950"/>
              </p:ext>
            </p:extLst>
          </p:nvPr>
        </p:nvGraphicFramePr>
        <p:xfrm>
          <a:off x="312515" y="2897719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73" name="Oval 72">
            <a:extLst>
              <a:ext uri="{FF2B5EF4-FFF2-40B4-BE49-F238E27FC236}">
                <a16:creationId xmlns:a16="http://schemas.microsoft.com/office/drawing/2014/main" id="{782D7C96-ECC4-D3FE-2DC8-E9BF5ACAFA85}"/>
              </a:ext>
            </a:extLst>
          </p:cNvPr>
          <p:cNvSpPr/>
          <p:nvPr/>
        </p:nvSpPr>
        <p:spPr>
          <a:xfrm>
            <a:off x="6513648" y="3036963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BD11A9-BA2B-1AD3-D4F0-E5825646ECF3}"/>
              </a:ext>
            </a:extLst>
          </p:cNvPr>
          <p:cNvSpPr/>
          <p:nvPr/>
        </p:nvSpPr>
        <p:spPr>
          <a:xfrm>
            <a:off x="5596584" y="4184894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D63947-894B-0A4B-83DE-E49D0A500B7B}"/>
              </a:ext>
            </a:extLst>
          </p:cNvPr>
          <p:cNvSpPr txBox="1"/>
          <p:nvPr/>
        </p:nvSpPr>
        <p:spPr>
          <a:xfrm>
            <a:off x="7599124" y="1467857"/>
            <a:ext cx="659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Page-fault = 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1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3" grpId="0"/>
      <p:bldP spid="44" grpId="0"/>
      <p:bldP spid="45" grpId="0"/>
      <p:bldP spid="14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73" grpId="0" animBg="1"/>
      <p:bldP spid="74" grpId="0" animBg="1"/>
      <p:bldP spid="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2057400" y="1447179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	Page-fault = 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82714"/>
              </p:ext>
            </p:extLst>
          </p:nvPr>
        </p:nvGraphicFramePr>
        <p:xfrm>
          <a:off x="342900" y="2860541"/>
          <a:ext cx="17602200" cy="54714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0911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5699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569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569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3440"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*10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*11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*12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*13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*14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*15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2564D94-C1B6-0AB1-0F8C-51703C85BBA8}"/>
              </a:ext>
            </a:extLst>
          </p:cNvPr>
          <p:cNvSpPr txBox="1"/>
          <p:nvPr/>
        </p:nvSpPr>
        <p:spPr>
          <a:xfrm>
            <a:off x="12801600" y="1425511"/>
            <a:ext cx="1380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15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073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312420" y="992803"/>
          <a:ext cx="17602200" cy="37034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894749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*10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*11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*12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*13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*14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*15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33F1A43-19CB-62EB-517B-4588D7BB1236}"/>
              </a:ext>
            </a:extLst>
          </p:cNvPr>
          <p:cNvSpPr txBox="1"/>
          <p:nvPr/>
        </p:nvSpPr>
        <p:spPr>
          <a:xfrm>
            <a:off x="2971800" y="4696297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4		Page-fault = 10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2674620" y="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	Page-fault = 15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5D85670-7C10-DCE3-EE6B-2939A3AEBF99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5724997"/>
          <a:ext cx="17602200" cy="44045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894749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883708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*10</a:t>
                      </a:r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39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7" y="793627"/>
            <a:ext cx="16533785" cy="869974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8192F-6980-DD17-ABE7-96BD14D63AF2}"/>
              </a:ext>
            </a:extLst>
          </p:cNvPr>
          <p:cNvSpPr txBox="1"/>
          <p:nvPr/>
        </p:nvSpPr>
        <p:spPr>
          <a:xfrm>
            <a:off x="1904036" y="2024014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Chuỗi tham chiếu: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81C57-6643-74EC-C4A8-2DB120A8A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18583"/>
              </p:ext>
            </p:extLst>
          </p:nvPr>
        </p:nvGraphicFramePr>
        <p:xfrm>
          <a:off x="3276600" y="3272540"/>
          <a:ext cx="110490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2075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</a:tblGrid>
              <a:tr h="793921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374125-0C12-FFED-D6E4-EC96166429BC}"/>
              </a:ext>
            </a:extLst>
          </p:cNvPr>
          <p:cNvSpPr txBox="1"/>
          <p:nvPr/>
        </p:nvSpPr>
        <p:spPr>
          <a:xfrm>
            <a:off x="1921242" y="586832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Thay thế trang với thuật toán thay thế FIFO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2F64-866E-0380-0F52-BA08477192C1}"/>
              </a:ext>
            </a:extLst>
          </p:cNvPr>
          <p:cNvSpPr txBox="1"/>
          <p:nvPr/>
        </p:nvSpPr>
        <p:spPr>
          <a:xfrm>
            <a:off x="1921242" y="713791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lỗi trang (Page-fault) = ?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3CBCD-1F47-96A9-961F-C0A7E25349AD}"/>
              </a:ext>
            </a:extLst>
          </p:cNvPr>
          <p:cNvSpPr txBox="1"/>
          <p:nvPr/>
        </p:nvSpPr>
        <p:spPr>
          <a:xfrm>
            <a:off x="861867" y="4598258"/>
            <a:ext cx="1066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latin typeface="+mj-lt"/>
              </a:rPr>
              <a:t>Sử dụng 3 khung trang	</a:t>
            </a:r>
            <a:endParaRPr 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305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12422"/>
              </p:ext>
            </p:extLst>
          </p:nvPr>
        </p:nvGraphicFramePr>
        <p:xfrm>
          <a:off x="1257299" y="2879107"/>
          <a:ext cx="16154400" cy="49529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</a:tblGrid>
              <a:tr h="1217951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933762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933762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933762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933762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2295563" y="1349094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	Page-fault = 9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664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/>
        </p:nvGraphicFramePr>
        <p:xfrm>
          <a:off x="1684020" y="1093878"/>
          <a:ext cx="14859000" cy="3718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825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</a:tblGrid>
              <a:tr h="894749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685974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D167DB3-4A8F-01C6-AB74-73A626E04322}"/>
              </a:ext>
            </a:extLst>
          </p:cNvPr>
          <p:cNvGraphicFramePr>
            <a:graphicFrameLocks noGrp="1"/>
          </p:cNvGraphicFramePr>
          <p:nvPr/>
        </p:nvGraphicFramePr>
        <p:xfrm>
          <a:off x="1699260" y="5812860"/>
          <a:ext cx="14859000" cy="4419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3825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</a:tblGrid>
              <a:tr h="838974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643213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643213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643213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643213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  <a:tr h="643213"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*2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*3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*4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*5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*6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*7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*8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*9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*10</a:t>
                      </a:r>
                      <a:endParaRPr lang="en-US" sz="4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02706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33F1A43-19CB-62EB-517B-4588D7BB1236}"/>
              </a:ext>
            </a:extLst>
          </p:cNvPr>
          <p:cNvSpPr txBox="1"/>
          <p:nvPr/>
        </p:nvSpPr>
        <p:spPr>
          <a:xfrm>
            <a:off x="3063240" y="4790679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4		Page-fault = 10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2674620" y="0"/>
            <a:ext cx="1287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	Page-fault = 9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7D96ADA5-1656-7A87-3760-071F5AF80971}"/>
              </a:ext>
            </a:extLst>
          </p:cNvPr>
          <p:cNvSpPr/>
          <p:nvPr/>
        </p:nvSpPr>
        <p:spPr>
          <a:xfrm>
            <a:off x="4800600" y="1038980"/>
            <a:ext cx="8831580" cy="3828356"/>
          </a:xfrm>
          <a:prstGeom prst="horizont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6000" b="1" dirty="0">
                <a:latin typeface="+mj-lt"/>
              </a:rPr>
              <a:t>NGHỊCH LÝ BELADY</a:t>
            </a:r>
            <a:endParaRPr 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30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24784EC-8A20-3BE1-4468-8D3CD2DB8874}"/>
              </a:ext>
            </a:extLst>
          </p:cNvPr>
          <p:cNvSpPr/>
          <p:nvPr/>
        </p:nvSpPr>
        <p:spPr>
          <a:xfrm>
            <a:off x="0" y="-442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80170">
            <a:off x="12833802" y="711283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38202" y="9243738"/>
            <a:ext cx="7008717" cy="52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vi-VN" sz="4400" b="1" dirty="0">
                <a:solidFill>
                  <a:srgbClr val="FFFFFF"/>
                </a:solidFill>
                <a:latin typeface="+mj-lt"/>
              </a:rPr>
              <a:t>GVHD: Phạm Tuấn Khiêm</a:t>
            </a:r>
            <a:endParaRPr lang="en-US" sz="4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53254" y="6922069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O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0698" y="6922069"/>
            <a:ext cx="781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I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0493" y="6906829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F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75491" y="6938785"/>
            <a:ext cx="1040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/>
                </a:solidFill>
                <a:latin typeface="+mj-lt"/>
              </a:rPr>
              <a:t>F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Freeform 3"/>
          <p:cNvSpPr/>
          <p:nvPr/>
        </p:nvSpPr>
        <p:spPr>
          <a:xfrm rot="2119621">
            <a:off x="6495850" y="5553480"/>
            <a:ext cx="4290788" cy="4218350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E0752E3A-27E5-3484-FB58-8B3577C5E6CC}"/>
              </a:ext>
            </a:extLst>
          </p:cNvPr>
          <p:cNvSpPr/>
          <p:nvPr/>
        </p:nvSpPr>
        <p:spPr>
          <a:xfrm rot="1097523">
            <a:off x="13092425" y="179767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68AAEE3F-D380-2426-CF4F-582AB0E9A4F7}"/>
              </a:ext>
            </a:extLst>
          </p:cNvPr>
          <p:cNvSpPr/>
          <p:nvPr/>
        </p:nvSpPr>
        <p:spPr>
          <a:xfrm rot="-1559470">
            <a:off x="1697271" y="599030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A4188A2-AA4A-7C58-C4B3-8C79B115662D}"/>
              </a:ext>
            </a:extLst>
          </p:cNvPr>
          <p:cNvSpPr txBox="1"/>
          <p:nvPr/>
        </p:nvSpPr>
        <p:spPr>
          <a:xfrm>
            <a:off x="228600" y="473536"/>
            <a:ext cx="17544717" cy="6136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05"/>
              </a:lnSpc>
            </a:pP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GIẢI THUẬ</a:t>
            </a:r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b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ẢN LÍ </a:t>
            </a: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BỘ NHỚ ẢO</a:t>
            </a:r>
            <a:b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</a:br>
            <a:r>
              <a:rPr lang="vi-VN" sz="9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FIRST - IN, FIRST - OUT 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D5F71C-629D-E50B-1576-3AEE1511D0D0}"/>
              </a:ext>
            </a:extLst>
          </p:cNvPr>
          <p:cNvSpPr/>
          <p:nvPr/>
        </p:nvSpPr>
        <p:spPr>
          <a:xfrm>
            <a:off x="476399" y="9082314"/>
            <a:ext cx="3503716" cy="6818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4000" b="1" dirty="0">
                <a:latin typeface="+mj-lt"/>
              </a:rPr>
              <a:t>NHÓM 5</a:t>
            </a:r>
            <a:endParaRPr lang="en-US" sz="40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0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vi-VN" sz="9600" b="1" dirty="0">
                <a:solidFill>
                  <a:srgbClr val="000000"/>
                </a:solidFill>
                <a:latin typeface="+mj-lt"/>
              </a:rPr>
              <a:t>DEMO</a:t>
            </a:r>
            <a:endParaRPr lang="en-US" sz="96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2698260" y="2184241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9391338">
            <a:off x="1480447" y="2159030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567918">
            <a:off x="14067153" y="5901632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3506720" y="597902"/>
            <a:ext cx="10640953" cy="8677106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32347" y="4150498"/>
            <a:ext cx="1018969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20"/>
              </a:lnSpc>
            </a:pPr>
            <a:r>
              <a:rPr lang="en-US" sz="12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vi-VN" sz="12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1" y="13593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222150">
            <a:off x="14396711" y="1196268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064885">
            <a:off x="-46473" y="7560982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45575"/>
              </p:ext>
            </p:extLst>
          </p:nvPr>
        </p:nvGraphicFramePr>
        <p:xfrm>
          <a:off x="2667000" y="3467100"/>
          <a:ext cx="12691654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 Thiên Chi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2001220536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Trương Mỹ Hoa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2001221445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Đỗ Lê Phương Quỳnh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2001224079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Thị Ngọc Thanh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2001224682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13E728-F144-C0E1-0E44-E7706A7B8ED2}"/>
              </a:ext>
            </a:extLst>
          </p:cNvPr>
          <p:cNvSpPr/>
          <p:nvPr/>
        </p:nvSpPr>
        <p:spPr>
          <a:xfrm>
            <a:off x="6278881" y="1089906"/>
            <a:ext cx="5791200" cy="1676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7200" b="1" dirty="0">
                <a:latin typeface="+mj-lt"/>
              </a:rPr>
              <a:t>NHÓM 5</a:t>
            </a:r>
            <a:endParaRPr lang="en-US" sz="72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4"/>
          <p:cNvSpPr/>
          <p:nvPr/>
        </p:nvSpPr>
        <p:spPr>
          <a:xfrm rot="16200000">
            <a:off x="4795986" y="-3124200"/>
            <a:ext cx="8696028" cy="16535400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763488">
            <a:off x="-223321" y="9040506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 rot="1353809">
            <a:off x="16049721" y="219359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87847" flipH="1">
            <a:off x="491134" y="185559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6"/>
          <p:cNvSpPr txBox="1"/>
          <p:nvPr/>
        </p:nvSpPr>
        <p:spPr>
          <a:xfrm>
            <a:off x="3352270" y="795485"/>
            <a:ext cx="1141990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7200" b="1" dirty="0">
                <a:solidFill>
                  <a:srgbClr val="000000"/>
                </a:solidFill>
                <a:latin typeface="+mj-lt"/>
              </a:rPr>
              <a:t>First – In, First - Out</a:t>
            </a:r>
            <a:endParaRPr lang="en-US" sz="72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2702" y="1951957"/>
            <a:ext cx="16535401" cy="818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dirty="0">
                <a:latin typeface="+mj-lt"/>
              </a:rPr>
              <a:t>“</a:t>
            </a:r>
            <a:r>
              <a:rPr lang="vi-VN" sz="4400" b="1" dirty="0">
                <a:latin typeface="+mj-lt"/>
              </a:rPr>
              <a:t>Vào Trước, Ra Trước” -</a:t>
            </a:r>
            <a:r>
              <a:rPr lang="vi-VN" sz="4400" i="1" dirty="0">
                <a:latin typeface="+mj-lt"/>
              </a:rPr>
              <a:t> </a:t>
            </a:r>
            <a:r>
              <a:rPr lang="vi-VN" sz="4400" dirty="0">
                <a:latin typeface="+mj-lt"/>
              </a:rPr>
              <a:t>Thuật toán thay thế trang đơn giản nhất</a:t>
            </a:r>
          </a:p>
          <a:p>
            <a:pPr marL="571500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b="1" dirty="0">
                <a:latin typeface="+mj-lt"/>
              </a:rPr>
              <a:t>Nguyên</a:t>
            </a:r>
            <a:r>
              <a:rPr lang="vi-VN" sz="4400" i="1" dirty="0">
                <a:latin typeface="+mj-lt"/>
              </a:rPr>
              <a:t> </a:t>
            </a:r>
            <a:r>
              <a:rPr lang="vi-VN" sz="4400" b="1" dirty="0">
                <a:latin typeface="+mj-lt"/>
              </a:rPr>
              <a:t>Tắc: </a:t>
            </a:r>
          </a:p>
          <a:p>
            <a:pPr>
              <a:lnSpc>
                <a:spcPct val="150000"/>
              </a:lnSpc>
            </a:pPr>
            <a:r>
              <a:rPr lang="vi-VN" sz="4400" b="1" dirty="0">
                <a:latin typeface="+mj-lt"/>
              </a:rPr>
              <a:t>	“</a:t>
            </a:r>
            <a:r>
              <a:rPr lang="vi-VN" sz="4800" dirty="0">
                <a:latin typeface="+mj-lt"/>
              </a:rPr>
              <a:t>Trang cũ nhất trong bộ nhớ sẽ là trang được chọn để thay thế”</a:t>
            </a:r>
          </a:p>
          <a:p>
            <a:pPr>
              <a:lnSpc>
                <a:spcPct val="150000"/>
              </a:lnSpc>
            </a:pPr>
            <a:r>
              <a:rPr lang="vi-VN" sz="4400" dirty="0">
                <a:latin typeface="+mj-lt"/>
              </a:rPr>
              <a:t>-HĐH theo dõi tất cả các trang trong bộ nhớ trong hàng đợi, trang cũ nhất nằm ở phía trước hàng đợi. </a:t>
            </a:r>
          </a:p>
          <a:p>
            <a:pPr>
              <a:lnSpc>
                <a:spcPct val="150000"/>
              </a:lnSpc>
            </a:pPr>
            <a:r>
              <a:rPr lang="vi-VN" sz="4400" dirty="0">
                <a:latin typeface="+mj-lt"/>
              </a:rPr>
              <a:t>-Khi một trang cần được thay thế, trang ở phía trước hàng đợi sẽ được chọn để xóa. </a:t>
            </a:r>
          </a:p>
          <a:p>
            <a:pPr algn="ctr">
              <a:lnSpc>
                <a:spcPct val="150000"/>
              </a:lnSpc>
            </a:pPr>
            <a:r>
              <a:rPr lang="vi-VN" sz="4400" dirty="0">
                <a:latin typeface="+mj-lt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9133B22-CA69-B04D-E93B-636529F8A203}"/>
              </a:ext>
            </a:extLst>
          </p:cNvPr>
          <p:cNvSpPr/>
          <p:nvPr/>
        </p:nvSpPr>
        <p:spPr>
          <a:xfrm rot="16200000">
            <a:off x="4795986" y="-3124200"/>
            <a:ext cx="8696028" cy="16535400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E6B1F4A-A0A6-7168-F9D2-844F01E355EB}"/>
              </a:ext>
            </a:extLst>
          </p:cNvPr>
          <p:cNvSpPr txBox="1"/>
          <p:nvPr/>
        </p:nvSpPr>
        <p:spPr>
          <a:xfrm>
            <a:off x="3575845" y="1273794"/>
            <a:ext cx="1141990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7200" b="1" dirty="0">
                <a:solidFill>
                  <a:srgbClr val="000000"/>
                </a:solidFill>
                <a:latin typeface="+mj-lt"/>
              </a:rPr>
              <a:t>Ưu – Nhược Điểm</a:t>
            </a:r>
            <a:endParaRPr lang="en-US" sz="72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E3D87-94A0-7FBE-7731-6A318E6591BF}"/>
              </a:ext>
            </a:extLst>
          </p:cNvPr>
          <p:cNvSpPr txBox="1"/>
          <p:nvPr/>
        </p:nvSpPr>
        <p:spPr>
          <a:xfrm>
            <a:off x="2023940" y="2552700"/>
            <a:ext cx="15387760" cy="606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b="1" dirty="0">
                <a:latin typeface="+mj-lt"/>
              </a:rPr>
              <a:t>Ưu điểm:</a:t>
            </a: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dirty="0">
                <a:latin typeface="+mj-lt"/>
              </a:rPr>
              <a:t>Đơn giản: không phức tạp, dễ cài đặt</a:t>
            </a: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dirty="0">
                <a:latin typeface="+mj-lt"/>
              </a:rPr>
              <a:t>Công bằng: vào trước, ra trước</a:t>
            </a:r>
          </a:p>
          <a:p>
            <a:pPr marL="571500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b="1" dirty="0">
                <a:latin typeface="+mj-lt"/>
              </a:rPr>
              <a:t>Nhược điểm:</a:t>
            </a:r>
            <a:endParaRPr lang="vi-VN" sz="4400" dirty="0">
              <a:latin typeface="+mj-lt"/>
            </a:endParaRP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b="1" i="1" dirty="0">
                <a:latin typeface="+mj-lt"/>
              </a:rPr>
              <a:t>Nghịch lý Belady: </a:t>
            </a:r>
            <a:r>
              <a:rPr lang="vi-VN" sz="4400" dirty="0">
                <a:latin typeface="+mj-lt"/>
              </a:rPr>
              <a:t>Số khung tăng , số lỗi trang tăng</a:t>
            </a:r>
          </a:p>
          <a:p>
            <a:pPr marL="1028700" lvl="1" indent="-571500">
              <a:lnSpc>
                <a:spcPct val="150000"/>
              </a:lnSpc>
              <a:buFont typeface="Times New Roman" panose="02020603050405020304" pitchFamily="18" charset="0"/>
              <a:buChar char="‣"/>
            </a:pPr>
            <a:r>
              <a:rPr lang="vi-VN" sz="4400" dirty="0">
                <a:latin typeface="+mj-lt"/>
              </a:rPr>
              <a:t>Không quan tâm tới tần suất sử dụng trang </a:t>
            </a:r>
          </a:p>
        </p:txBody>
      </p:sp>
      <p:sp>
        <p:nvSpPr>
          <p:cNvPr id="7" name="Freeform 7"/>
          <p:cNvSpPr/>
          <p:nvPr/>
        </p:nvSpPr>
        <p:spPr>
          <a:xfrm>
            <a:off x="16173379" y="-817747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329321" y="8053250"/>
            <a:ext cx="2353261" cy="2182115"/>
          </a:xfrm>
          <a:custGeom>
            <a:avLst/>
            <a:gdLst/>
            <a:ahLst/>
            <a:cxnLst/>
            <a:rect l="l" t="t" r="r" b="b"/>
            <a:pathLst>
              <a:path w="2353261" h="2182115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/>
          <p:cNvSpPr/>
          <p:nvPr/>
        </p:nvSpPr>
        <p:spPr>
          <a:xfrm flipH="1">
            <a:off x="-1371600" y="-512948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07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vi-VN" sz="9600" b="1" dirty="0">
                <a:solidFill>
                  <a:srgbClr val="000000"/>
                </a:solidFill>
                <a:latin typeface="+mj-lt"/>
              </a:rPr>
              <a:t>Ví Dụ</a:t>
            </a:r>
            <a:endParaRPr lang="en-US" sz="96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Freeform 4"/>
          <p:cNvSpPr/>
          <p:nvPr/>
        </p:nvSpPr>
        <p:spPr>
          <a:xfrm rot="2698883">
            <a:off x="10859361" y="323159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824278" y="5915481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7" y="793627"/>
            <a:ext cx="16533785" cy="869974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8192F-6980-DD17-ABE7-96BD14D63AF2}"/>
              </a:ext>
            </a:extLst>
          </p:cNvPr>
          <p:cNvSpPr txBox="1"/>
          <p:nvPr/>
        </p:nvSpPr>
        <p:spPr>
          <a:xfrm>
            <a:off x="1904036" y="2024014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Chuỗi tham chiếu: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381C57-6643-74EC-C4A8-2DB120A8A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91336"/>
              </p:ext>
            </p:extLst>
          </p:nvPr>
        </p:nvGraphicFramePr>
        <p:xfrm>
          <a:off x="965804" y="3175532"/>
          <a:ext cx="16420300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21015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793921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9A4BBE-5D8F-FAEB-72F3-D64ED09C10DB}"/>
              </a:ext>
            </a:extLst>
          </p:cNvPr>
          <p:cNvSpPr txBox="1"/>
          <p:nvPr/>
        </p:nvSpPr>
        <p:spPr>
          <a:xfrm>
            <a:off x="861867" y="4598258"/>
            <a:ext cx="1066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latin typeface="+mj-lt"/>
              </a:rPr>
              <a:t>Sử dụng 3 khung trang	</a:t>
            </a:r>
            <a:endParaRPr lang="en-US" sz="60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74125-0C12-FFED-D6E4-EC96166429BC}"/>
              </a:ext>
            </a:extLst>
          </p:cNvPr>
          <p:cNvSpPr txBox="1"/>
          <p:nvPr/>
        </p:nvSpPr>
        <p:spPr>
          <a:xfrm>
            <a:off x="1921242" y="5868322"/>
            <a:ext cx="1348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Thay thế trang với thuật toán thay thế FIFO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12F64-866E-0380-0F52-BA08477192C1}"/>
              </a:ext>
            </a:extLst>
          </p:cNvPr>
          <p:cNvSpPr txBox="1"/>
          <p:nvPr/>
        </p:nvSpPr>
        <p:spPr>
          <a:xfrm>
            <a:off x="1921242" y="713791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lỗi trang (Page-fault) = ?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15543"/>
              </p:ext>
            </p:extLst>
          </p:nvPr>
        </p:nvGraphicFramePr>
        <p:xfrm>
          <a:off x="335666" y="7338349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31430"/>
              </p:ext>
            </p:extLst>
          </p:nvPr>
        </p:nvGraphicFramePr>
        <p:xfrm>
          <a:off x="342900" y="2852437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747816"/>
              </p:ext>
            </p:extLst>
          </p:nvPr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1195824" y="3035914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298225" y="4213860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31506"/>
              </p:ext>
            </p:extLst>
          </p:nvPr>
        </p:nvGraphicFramePr>
        <p:xfrm>
          <a:off x="335666" y="2834351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00048E60-52A0-BE0F-F198-7D33F4D93CE9}"/>
              </a:ext>
            </a:extLst>
          </p:cNvPr>
          <p:cNvGraphicFramePr>
            <a:graphicFrameLocks noGrp="1"/>
          </p:cNvGraphicFramePr>
          <p:nvPr/>
        </p:nvGraphicFramePr>
        <p:xfrm>
          <a:off x="312516" y="7361499"/>
          <a:ext cx="17639818" cy="1041721"/>
        </p:xfrm>
        <a:graphic>
          <a:graphicData uri="http://schemas.openxmlformats.org/drawingml/2006/table">
            <a:tbl>
              <a:tblPr/>
              <a:tblGrid>
                <a:gridCol w="17639818">
                  <a:extLst>
                    <a:ext uri="{9D8B030D-6E8A-4147-A177-3AD203B41FA5}">
                      <a16:colId xmlns:a16="http://schemas.microsoft.com/office/drawing/2014/main" val="3068696854"/>
                    </a:ext>
                  </a:extLst>
                </a:gridCol>
              </a:tblGrid>
              <a:tr h="10417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37791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2" grpId="0"/>
      <p:bldP spid="65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77" b="-927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-1023024" y="-102870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7276686" y="8346457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B54673-337D-7A46-D635-874761F3B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25233"/>
              </p:ext>
            </p:extLst>
          </p:nvPr>
        </p:nvGraphicFramePr>
        <p:xfrm>
          <a:off x="360262" y="2867479"/>
          <a:ext cx="17602200" cy="54863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46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84310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436145"/>
                  </a:ext>
                </a:extLst>
              </a:tr>
              <a:tr h="1038529">
                <a:tc>
                  <a:txBody>
                    <a:bodyPr/>
                    <a:lstStyle/>
                    <a:p>
                      <a:pPr algn="ctr"/>
                      <a:endParaRPr lang="en-US" sz="40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33309"/>
                  </a:ext>
                </a:extLst>
              </a:tr>
              <a:tr h="1016210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8254517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4DCF6D-2016-FF94-A593-2FD3AFE299F6}"/>
              </a:ext>
            </a:extLst>
          </p:cNvPr>
          <p:cNvSpPr txBox="1"/>
          <p:nvPr/>
        </p:nvSpPr>
        <p:spPr>
          <a:xfrm>
            <a:off x="3787139" y="1460236"/>
            <a:ext cx="448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b="1" dirty="0">
                <a:solidFill>
                  <a:schemeClr val="bg1"/>
                </a:solidFill>
                <a:latin typeface="+mj-lt"/>
              </a:rPr>
              <a:t>Frame = 3	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B8AF20B-55A9-F85D-5569-F686EBEC0DFE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2860058"/>
          <a:ext cx="17602200" cy="13538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300511137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620383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146905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49750139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79693364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479165154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34771369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80843562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627715519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795649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6043325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79884943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25485612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028837817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671247155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756385458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98035874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134045466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357460681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169486921"/>
                    </a:ext>
                  </a:extLst>
                </a:gridCol>
              </a:tblGrid>
              <a:tr h="1353802"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5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5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5284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BF9FB47-87B8-A7AF-B241-70CFFA21658B}"/>
              </a:ext>
            </a:extLst>
          </p:cNvPr>
          <p:cNvSpPr txBox="1"/>
          <p:nvPr/>
        </p:nvSpPr>
        <p:spPr>
          <a:xfrm>
            <a:off x="53848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82AB6-85EB-CB51-D45A-C9CC1087A3F9}"/>
              </a:ext>
            </a:extLst>
          </p:cNvPr>
          <p:cNvSpPr txBox="1"/>
          <p:nvPr/>
        </p:nvSpPr>
        <p:spPr>
          <a:xfrm>
            <a:off x="1447304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2AAE6-D2F2-20A2-14E5-CDCAA50F87C6}"/>
              </a:ext>
            </a:extLst>
          </p:cNvPr>
          <p:cNvSpPr txBox="1"/>
          <p:nvPr/>
        </p:nvSpPr>
        <p:spPr>
          <a:xfrm>
            <a:off x="2286000" y="437134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1F67B9-3222-632B-5D77-F7BCEE5B7317}"/>
              </a:ext>
            </a:extLst>
          </p:cNvPr>
          <p:cNvSpPr txBox="1"/>
          <p:nvPr/>
        </p:nvSpPr>
        <p:spPr>
          <a:xfrm>
            <a:off x="2286000" y="541793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7C5053-574E-83E4-B07C-399654FA9FC7}"/>
              </a:ext>
            </a:extLst>
          </p:cNvPr>
          <p:cNvSpPr txBox="1"/>
          <p:nvPr/>
        </p:nvSpPr>
        <p:spPr>
          <a:xfrm>
            <a:off x="1447304" y="5424623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2C6D0-0B8D-3FC8-4BBA-F895E7D1C013}"/>
              </a:ext>
            </a:extLst>
          </p:cNvPr>
          <p:cNvSpPr txBox="1"/>
          <p:nvPr/>
        </p:nvSpPr>
        <p:spPr>
          <a:xfrm>
            <a:off x="2258622" y="6431898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A2FBD8B-5FF5-15CB-2378-239849046AE3}"/>
              </a:ext>
            </a:extLst>
          </p:cNvPr>
          <p:cNvSpPr/>
          <p:nvPr/>
        </p:nvSpPr>
        <p:spPr>
          <a:xfrm>
            <a:off x="1200234" y="4183857"/>
            <a:ext cx="897600" cy="3113250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18FD0D82-B361-2B3A-34C6-6F6C88FE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82306"/>
              </p:ext>
            </p:extLst>
          </p:nvPr>
        </p:nvGraphicFramePr>
        <p:xfrm>
          <a:off x="360262" y="7353121"/>
          <a:ext cx="17605093" cy="1018573"/>
        </p:xfrm>
        <a:graphic>
          <a:graphicData uri="http://schemas.openxmlformats.org/drawingml/2006/table">
            <a:tbl>
              <a:tblPr/>
              <a:tblGrid>
                <a:gridCol w="17605093">
                  <a:extLst>
                    <a:ext uri="{9D8B030D-6E8A-4147-A177-3AD203B41FA5}">
                      <a16:colId xmlns:a16="http://schemas.microsoft.com/office/drawing/2014/main" val="3325422187"/>
                    </a:ext>
                  </a:extLst>
                </a:gridCol>
              </a:tblGrid>
              <a:tr h="1018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247794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CD042317-5590-BA1D-5F86-C501C8CA5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8579"/>
              </p:ext>
            </p:extLst>
          </p:nvPr>
        </p:nvGraphicFramePr>
        <p:xfrm>
          <a:off x="335666" y="2849663"/>
          <a:ext cx="17651393" cy="1354238"/>
        </p:xfrm>
        <a:graphic>
          <a:graphicData uri="http://schemas.openxmlformats.org/drawingml/2006/table">
            <a:tbl>
              <a:tblPr/>
              <a:tblGrid>
                <a:gridCol w="17651393">
                  <a:extLst>
                    <a:ext uri="{9D8B030D-6E8A-4147-A177-3AD203B41FA5}">
                      <a16:colId xmlns:a16="http://schemas.microsoft.com/office/drawing/2014/main" val="2676187718"/>
                    </a:ext>
                  </a:extLst>
                </a:gridCol>
              </a:tblGrid>
              <a:tr h="13542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426136"/>
                  </a:ext>
                </a:extLst>
              </a:tr>
            </a:tbl>
          </a:graphicData>
        </a:graphic>
      </p:graphicFrame>
      <p:sp>
        <p:nvSpPr>
          <p:cNvPr id="65" name="Oval 64">
            <a:extLst>
              <a:ext uri="{FF2B5EF4-FFF2-40B4-BE49-F238E27FC236}">
                <a16:creationId xmlns:a16="http://schemas.microsoft.com/office/drawing/2014/main" id="{532780F6-8209-E003-FC82-D3FA0BB7D92B}"/>
              </a:ext>
            </a:extLst>
          </p:cNvPr>
          <p:cNvSpPr/>
          <p:nvPr/>
        </p:nvSpPr>
        <p:spPr>
          <a:xfrm>
            <a:off x="2097833" y="3005911"/>
            <a:ext cx="871509" cy="101566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7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1241</Words>
  <Application>Microsoft Office PowerPoint</Application>
  <PresentationFormat>Custom</PresentationFormat>
  <Paragraphs>859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/>
  <cp:lastModifiedBy>Trương Mỹ Hoa</cp:lastModifiedBy>
  <cp:revision>33</cp:revision>
  <dcterms:created xsi:type="dcterms:W3CDTF">2006-08-16T00:00:00Z</dcterms:created>
  <dcterms:modified xsi:type="dcterms:W3CDTF">2024-09-08T05:26:07Z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8511543D8FD34757B34C10328064A4D8_12</vt:lpwstr>
  </property>
  <property fmtid="{D5CDD505-2E9C-101B-9397-08002B2CF9AE}" pid="3" name="KSOProductBuildVer">
    <vt:lpwstr>1033-12.2.0.13266</vt:lpwstr>
  </property>
</Properties>
</file>